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444" autoAdjust="0"/>
  </p:normalViewPr>
  <p:slideViewPr>
    <p:cSldViewPr>
      <p:cViewPr>
        <p:scale>
          <a:sx n="77" d="100"/>
          <a:sy n="77" d="100"/>
        </p:scale>
        <p:origin x="-181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D3CFD-ECDB-4EB3-828D-910B24704824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E5317-6841-4FBA-BAD4-7D836BBAF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D3CFD-ECDB-4EB3-828D-910B24704824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E5317-6841-4FBA-BAD4-7D836BBAF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D3CFD-ECDB-4EB3-828D-910B24704824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E5317-6841-4FBA-BAD4-7D836BBAF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D3CFD-ECDB-4EB3-828D-910B24704824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E5317-6841-4FBA-BAD4-7D836BBAF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D3CFD-ECDB-4EB3-828D-910B24704824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E5317-6841-4FBA-BAD4-7D836BBAF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D3CFD-ECDB-4EB3-828D-910B24704824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E5317-6841-4FBA-BAD4-7D836BBAF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D3CFD-ECDB-4EB3-828D-910B24704824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E5317-6841-4FBA-BAD4-7D836BBAF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D3CFD-ECDB-4EB3-828D-910B24704824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E5317-6841-4FBA-BAD4-7D836BBAF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D3CFD-ECDB-4EB3-828D-910B24704824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E5317-6841-4FBA-BAD4-7D836BBAF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D3CFD-ECDB-4EB3-828D-910B24704824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E5317-6841-4FBA-BAD4-7D836BBAF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6D3CFD-ECDB-4EB3-828D-910B24704824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8E5317-6841-4FBA-BAD4-7D836BBAF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6D3CFD-ECDB-4EB3-828D-910B24704824}" type="datetimeFigureOut">
              <a:rPr lang="ru-RU" smtClean="0"/>
              <a:pPr/>
              <a:t>01.02.2017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8E5317-6841-4FBA-BAD4-7D836BBAF0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95536" y="476672"/>
            <a:ext cx="8568952" cy="52322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Bookman Old Style" pitchFamily="18" charset="0"/>
                <a:cs typeface="Aharoni" pitchFamily="2" charset="-79"/>
              </a:rPr>
              <a:t>МАДОУ № 18 «Остров сокровищ»</a:t>
            </a:r>
            <a:endParaRPr lang="ru-RU" sz="2800" b="1" dirty="0">
              <a:latin typeface="Bookman Old Style" pitchFamily="18" charset="0"/>
              <a:cs typeface="Aharoni" pitchFamily="2" charset="-79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15616" y="1340768"/>
            <a:ext cx="69127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chemeClr val="tx2"/>
                </a:solidFill>
                <a:latin typeface="TruthCYR Ultra" pitchFamily="50" charset="-52"/>
              </a:rPr>
              <a:t>ДА!   ВОДА!</a:t>
            </a:r>
            <a:endParaRPr lang="ru-RU" sz="5400" dirty="0">
              <a:solidFill>
                <a:schemeClr val="tx2"/>
              </a:solidFill>
              <a:latin typeface="TruthCYR Ultra" pitchFamily="50" charset="-52"/>
            </a:endParaRPr>
          </a:p>
        </p:txBody>
      </p:sp>
      <p:pic>
        <p:nvPicPr>
          <p:cNvPr id="1031" name="Picture 7" descr="D:\фотомарфа\P_20161215_113150_1_p.jpg"/>
          <p:cNvPicPr>
            <a:picLocks noChangeAspect="1" noChangeArrowheads="1"/>
          </p:cNvPicPr>
          <p:nvPr/>
        </p:nvPicPr>
        <p:blipFill>
          <a:blip r:embed="rId2" cstate="print"/>
          <a:srcRect l="7636" t="18909" r="20364" b="25818"/>
          <a:stretch>
            <a:fillRect/>
          </a:stretch>
        </p:blipFill>
        <p:spPr bwMode="auto">
          <a:xfrm>
            <a:off x="1233104" y="2551812"/>
            <a:ext cx="6651264" cy="3829516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pic>
        <p:nvPicPr>
          <p:cNvPr id="10242" name="Picture 2" descr="D:\фотомарфа\P_20161213_113420_1_p.jpg"/>
          <p:cNvPicPr>
            <a:picLocks noChangeAspect="1" noChangeArrowheads="1"/>
          </p:cNvPicPr>
          <p:nvPr/>
        </p:nvPicPr>
        <p:blipFill>
          <a:blip r:embed="rId2" cstate="print"/>
          <a:srcRect l="10001" b="24992"/>
          <a:stretch>
            <a:fillRect/>
          </a:stretch>
        </p:blipFill>
        <p:spPr bwMode="auto">
          <a:xfrm>
            <a:off x="539552" y="1484784"/>
            <a:ext cx="2591968" cy="2880320"/>
          </a:xfrm>
          <a:prstGeom prst="rect">
            <a:avLst/>
          </a:prstGeom>
          <a:noFill/>
        </p:spPr>
      </p:pic>
      <p:pic>
        <p:nvPicPr>
          <p:cNvPr id="10243" name="Picture 3" descr="D:\фотомарфа\P_20161213_113437_p.jpg"/>
          <p:cNvPicPr>
            <a:picLocks noChangeAspect="1" noChangeArrowheads="1"/>
          </p:cNvPicPr>
          <p:nvPr/>
        </p:nvPicPr>
        <p:blipFill>
          <a:blip r:embed="rId3" cstate="print"/>
          <a:srcRect l="16002" t="12001" r="17324" b="27992"/>
          <a:stretch>
            <a:fillRect/>
          </a:stretch>
        </p:blipFill>
        <p:spPr bwMode="auto">
          <a:xfrm>
            <a:off x="6300192" y="764704"/>
            <a:ext cx="2592288" cy="3110746"/>
          </a:xfrm>
          <a:prstGeom prst="rect">
            <a:avLst/>
          </a:prstGeom>
          <a:noFill/>
        </p:spPr>
      </p:pic>
      <p:pic>
        <p:nvPicPr>
          <p:cNvPr id="10244" name="Picture 4" descr="D:\фотомарфа\P_20161213_113349_1_p.jpg"/>
          <p:cNvPicPr>
            <a:picLocks noChangeAspect="1" noChangeArrowheads="1"/>
          </p:cNvPicPr>
          <p:nvPr/>
        </p:nvPicPr>
        <p:blipFill>
          <a:blip r:embed="rId4" cstate="print"/>
          <a:srcRect l="20002" r="19991" b="39993"/>
          <a:stretch>
            <a:fillRect/>
          </a:stretch>
        </p:blipFill>
        <p:spPr bwMode="auto">
          <a:xfrm>
            <a:off x="3275856" y="3068960"/>
            <a:ext cx="2664296" cy="355239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11560" y="620688"/>
            <a:ext cx="26642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Чтобы глубже нам нырять,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07904" y="1268760"/>
            <a:ext cx="2232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н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ужно правильно дышать.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10245" name="Picture 5" descr="C:\Users\User\Saved Games\Desktop\МАРФА\рыбк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509120"/>
            <a:ext cx="2917896" cy="2128937"/>
          </a:xfrm>
          <a:prstGeom prst="rect">
            <a:avLst/>
          </a:prstGeom>
          <a:noFill/>
        </p:spPr>
      </p:pic>
      <p:pic>
        <p:nvPicPr>
          <p:cNvPr id="11" name="Picture 5" descr="C:\Users\User\Saved Games\Desktop\МАРФА\рыбка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12160" y="4509120"/>
            <a:ext cx="2917896" cy="2128937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pic>
        <p:nvPicPr>
          <p:cNvPr id="11266" name="Picture 2" descr="D:\фотомарфа\P_20170117_113024_1_p.jpg"/>
          <p:cNvPicPr>
            <a:picLocks noChangeAspect="1" noChangeArrowheads="1"/>
          </p:cNvPicPr>
          <p:nvPr/>
        </p:nvPicPr>
        <p:blipFill>
          <a:blip r:embed="rId2" cstate="print">
            <a:lum bright="20000"/>
          </a:blip>
          <a:srcRect t="8001" b="15991"/>
          <a:stretch>
            <a:fillRect/>
          </a:stretch>
        </p:blipFill>
        <p:spPr bwMode="auto">
          <a:xfrm>
            <a:off x="539552" y="2420888"/>
            <a:ext cx="3960440" cy="40136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267" name="Picture 3" descr="D:\фотомарфа\P_20161122_115224_1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404663"/>
            <a:ext cx="3384056" cy="45120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67544" y="1609636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Весело!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436096" y="5373216"/>
            <a:ext cx="32403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</a:rPr>
              <a:t>И хорошо!</a:t>
            </a:r>
            <a:endParaRPr lang="ru-RU" sz="28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pic>
        <p:nvPicPr>
          <p:cNvPr id="12291" name="Picture 3" descr="D:\фотомарфа\P_20161124_113838_1_p.jpg"/>
          <p:cNvPicPr>
            <a:picLocks noChangeAspect="1" noChangeArrowheads="1"/>
          </p:cNvPicPr>
          <p:nvPr/>
        </p:nvPicPr>
        <p:blipFill>
          <a:blip r:embed="rId2" cstate="print"/>
          <a:srcRect l="30003" r="21991" b="17324"/>
          <a:stretch>
            <a:fillRect/>
          </a:stretch>
        </p:blipFill>
        <p:spPr bwMode="auto">
          <a:xfrm>
            <a:off x="5652120" y="260648"/>
            <a:ext cx="3156738" cy="407745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2" name="Picture 4" descr="D:\фотомарфа\DSC03465.JPG"/>
          <p:cNvPicPr>
            <a:picLocks noChangeAspect="1" noChangeArrowheads="1"/>
          </p:cNvPicPr>
          <p:nvPr/>
        </p:nvPicPr>
        <p:blipFill>
          <a:blip r:embed="rId3" cstate="print">
            <a:lum bright="10000" contrast="10000"/>
          </a:blip>
          <a:srcRect l="29231" t="36922" r="26154" b="11798"/>
          <a:stretch>
            <a:fillRect/>
          </a:stretch>
        </p:blipFill>
        <p:spPr bwMode="auto">
          <a:xfrm>
            <a:off x="467544" y="2132856"/>
            <a:ext cx="4844698" cy="41764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971600" y="548680"/>
            <a:ext cx="41764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70C0"/>
                </a:solidFill>
              </a:rPr>
              <a:t>Счастливое детство -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96136" y="4869160"/>
            <a:ext cx="252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70C0"/>
                </a:solidFill>
              </a:rPr>
              <a:t>э</a:t>
            </a:r>
            <a:r>
              <a:rPr lang="ru-RU" sz="3200" b="1" dirty="0" smtClean="0">
                <a:solidFill>
                  <a:srgbClr val="0070C0"/>
                </a:solidFill>
              </a:rPr>
              <a:t>то легко!</a:t>
            </a:r>
            <a:endParaRPr lang="ru-RU" sz="3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pic>
        <p:nvPicPr>
          <p:cNvPr id="13314" name="Picture 2" descr="D:\фотомарфа\DSC03462.JPG"/>
          <p:cNvPicPr>
            <a:picLocks noChangeAspect="1" noChangeArrowheads="1"/>
          </p:cNvPicPr>
          <p:nvPr/>
        </p:nvPicPr>
        <p:blipFill>
          <a:blip r:embed="rId2" cstate="print"/>
          <a:srcRect l="20728" t="36545" r="15316" b="3484"/>
          <a:stretch>
            <a:fillRect/>
          </a:stretch>
        </p:blipFill>
        <p:spPr bwMode="auto">
          <a:xfrm>
            <a:off x="611560" y="620688"/>
            <a:ext cx="8088524" cy="5688632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899592" y="404664"/>
            <a:ext cx="7560840" cy="6001643"/>
          </a:xfrm>
          <a:prstGeom prst="rect">
            <a:avLst/>
          </a:prstGeom>
          <a:solidFill>
            <a:srgbClr val="0070C0"/>
          </a:solidFill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bg1"/>
                </a:solidFill>
              </a:rPr>
              <a:t>Как вы видели выше, у нас созданы идеальные условия для занятий плаванием.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</a:rPr>
              <a:t>Вода регулярно проходит санитарно-гигиенический контроль и соответствует всем стандартам.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</a:rPr>
              <a:t>Температура в помещении не опускается ниже 30 градусов.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</a:rPr>
              <a:t>Температура воды не ниже 28 градусов.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</a:rPr>
              <a:t>Все занятия проводятся под руководством и контролем опытного специалиста.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</a:rPr>
              <a:t>Наши дети находятся в безопасности и под постоянным контролем.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bg1"/>
                </a:solidFill>
              </a:rPr>
              <a:t>Ждем вас на наших занятиях.</a:t>
            </a:r>
          </a:p>
          <a:p>
            <a:pPr algn="ctr"/>
            <a:r>
              <a:rPr lang="ru-RU" sz="2800" dirty="0" smtClean="0">
                <a:solidFill>
                  <a:schemeClr val="bg1"/>
                </a:solidFill>
              </a:rPr>
              <a:t>Добро пожаловать!</a:t>
            </a:r>
            <a:endParaRPr 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179512" y="260648"/>
            <a:ext cx="3816424" cy="618630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2200" dirty="0" smtClean="0"/>
              <a:t>Каждый знает, что вода – это жизнь! </a:t>
            </a:r>
          </a:p>
          <a:p>
            <a:r>
              <a:rPr lang="ru-RU" sz="2200" dirty="0" smtClean="0"/>
              <a:t>Жизнь здоровая, успешная и позитивная!</a:t>
            </a:r>
          </a:p>
          <a:p>
            <a:r>
              <a:rPr lang="ru-RU" sz="2200" dirty="0" smtClean="0"/>
              <a:t>И каждый родитель хочет дать своим детям все самое лучшее. В нашем детском саду у детей есть такая прекрасная возможность, как занятия плаванием. </a:t>
            </a:r>
          </a:p>
          <a:p>
            <a:r>
              <a:rPr lang="ru-RU" sz="2200" dirty="0" smtClean="0"/>
              <a:t>Для этого имеются все условия: бассейн с теплой водой, необходимое оборудование для занятий, квалифицированный персонал и конечно доброжелательная атмосфера на занятиях плаванием.</a:t>
            </a:r>
            <a:endParaRPr lang="ru-RU" sz="2200" dirty="0"/>
          </a:p>
        </p:txBody>
      </p:sp>
      <p:pic>
        <p:nvPicPr>
          <p:cNvPr id="2050" name="Picture 2" descr="D:\фотомарфа\P_20161215_113111_1_p.jpg"/>
          <p:cNvPicPr>
            <a:picLocks noChangeAspect="1" noChangeArrowheads="1"/>
          </p:cNvPicPr>
          <p:nvPr/>
        </p:nvPicPr>
        <p:blipFill>
          <a:blip r:embed="rId2" cstate="print"/>
          <a:srcRect l="18319" b="10697"/>
          <a:stretch>
            <a:fillRect/>
          </a:stretch>
        </p:blipFill>
        <p:spPr bwMode="auto">
          <a:xfrm>
            <a:off x="4477745" y="260648"/>
            <a:ext cx="4198711" cy="6120680"/>
          </a:xfrm>
          <a:prstGeom prst="rect">
            <a:avLst/>
          </a:prstGeom>
          <a:noFill/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pic>
        <p:nvPicPr>
          <p:cNvPr id="3075" name="Picture 3" descr="D:\фотомарфа\DSC03448.JPG"/>
          <p:cNvPicPr>
            <a:picLocks noChangeAspect="1" noChangeArrowheads="1"/>
          </p:cNvPicPr>
          <p:nvPr/>
        </p:nvPicPr>
        <p:blipFill>
          <a:blip r:embed="rId2" cstate="print"/>
          <a:srcRect l="13193" t="24032" r="15185"/>
          <a:stretch>
            <a:fillRect/>
          </a:stretch>
        </p:blipFill>
        <p:spPr bwMode="auto">
          <a:xfrm>
            <a:off x="323528" y="1811199"/>
            <a:ext cx="3384376" cy="478615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395536" y="188640"/>
            <a:ext cx="3240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Обучение плаванию начинается со средней группы (возраст детей 4-5 лет)</a:t>
            </a:r>
          </a:p>
          <a:p>
            <a:pPr algn="ctr"/>
            <a:r>
              <a:rPr lang="ru-RU" b="1" dirty="0" smtClean="0">
                <a:solidFill>
                  <a:schemeClr val="tx2"/>
                </a:solidFill>
              </a:rPr>
              <a:t>Детки готовятся к занятию, переодеваются.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3076" name="Picture 4" descr="D:\фотомарфа\DSC03451.JPG"/>
          <p:cNvPicPr>
            <a:picLocks noChangeAspect="1" noChangeArrowheads="1"/>
          </p:cNvPicPr>
          <p:nvPr/>
        </p:nvPicPr>
        <p:blipFill>
          <a:blip r:embed="rId3" cstate="print"/>
          <a:srcRect l="6300" t="22546" r="9150"/>
          <a:stretch>
            <a:fillRect/>
          </a:stretch>
        </p:blipFill>
        <p:spPr bwMode="auto">
          <a:xfrm>
            <a:off x="4572000" y="404664"/>
            <a:ext cx="4320480" cy="296852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4716016" y="3717032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/>
                </a:solidFill>
              </a:rPr>
              <a:t>Душ перед и после занятия. 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3077" name="Picture 5" descr="C:\Users\User\Saved Games\Desktop\МАРФА\звезд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4509120"/>
            <a:ext cx="2016224" cy="215603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95536" y="260648"/>
            <a:ext cx="8352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chemeClr val="tx2"/>
                </a:solidFill>
              </a:rPr>
              <a:t>Р  А  З  М  И  Н  К  А</a:t>
            </a:r>
            <a:endParaRPr lang="ru-RU" sz="2800" b="1" dirty="0">
              <a:solidFill>
                <a:schemeClr val="tx2"/>
              </a:solidFill>
            </a:endParaRPr>
          </a:p>
        </p:txBody>
      </p:sp>
      <p:pic>
        <p:nvPicPr>
          <p:cNvPr id="4098" name="Picture 2" descr="D:\фотомарфа\P_20161215_112011_1_p.jpg"/>
          <p:cNvPicPr>
            <a:picLocks noChangeAspect="1" noChangeArrowheads="1"/>
          </p:cNvPicPr>
          <p:nvPr/>
        </p:nvPicPr>
        <p:blipFill>
          <a:blip r:embed="rId2" cstate="print"/>
          <a:srcRect l="8237" t="28242" r="15274" b="2722"/>
          <a:stretch>
            <a:fillRect/>
          </a:stretch>
        </p:blipFill>
        <p:spPr bwMode="auto">
          <a:xfrm>
            <a:off x="971600" y="1097049"/>
            <a:ext cx="4752528" cy="3217095"/>
          </a:xfrm>
          <a:prstGeom prst="rect">
            <a:avLst/>
          </a:prstGeom>
          <a:noFill/>
        </p:spPr>
      </p:pic>
      <p:pic>
        <p:nvPicPr>
          <p:cNvPr id="4099" name="Picture 3" descr="D:\фотомарфа\P_20161215_112422_1_p.jpg"/>
          <p:cNvPicPr>
            <a:picLocks noChangeAspect="1" noChangeArrowheads="1"/>
          </p:cNvPicPr>
          <p:nvPr/>
        </p:nvPicPr>
        <p:blipFill>
          <a:blip r:embed="rId3" cstate="print"/>
          <a:srcRect t="26155" b="29858"/>
          <a:stretch>
            <a:fillRect/>
          </a:stretch>
        </p:blipFill>
        <p:spPr bwMode="auto">
          <a:xfrm>
            <a:off x="971600" y="4437112"/>
            <a:ext cx="6768752" cy="2233037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5796136" y="1556792"/>
            <a:ext cx="31683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0070C0"/>
                </a:solidFill>
              </a:rPr>
              <a:t>Обще-развивающие упражнения на суше для обучения плаванию.</a:t>
            </a:r>
            <a:endParaRPr lang="ru-RU" sz="24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23528" y="260648"/>
            <a:ext cx="849694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В воде начинается самое интересное. Все занятия проводятся в игровой форме, что наиболее близко и понятно детям. В первую очередь наша цель – это закаливание и оздоровление детей. Конечно, можно говорить и о более далеких перспективах. Это обучение навыкам плавания, знакомство с основными стилями, умение держаться на воде, преодоление боязни воды.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122" name="Picture 2" descr="D:\фотомарфа\P_20161110_115349.jpg"/>
          <p:cNvPicPr>
            <a:picLocks noChangeAspect="1" noChangeArrowheads="1"/>
          </p:cNvPicPr>
          <p:nvPr/>
        </p:nvPicPr>
        <p:blipFill>
          <a:blip r:embed="rId2" cstate="print"/>
          <a:srcRect l="7640" t="22636" r="10022" b="18510"/>
          <a:stretch>
            <a:fillRect/>
          </a:stretch>
        </p:blipFill>
        <p:spPr bwMode="auto">
          <a:xfrm>
            <a:off x="395535" y="1916832"/>
            <a:ext cx="8462325" cy="453650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sp>
        <p:nvSpPr>
          <p:cNvPr id="7" name="TextBox 6"/>
          <p:cNvSpPr txBox="1"/>
          <p:nvPr/>
        </p:nvSpPr>
        <p:spPr>
          <a:xfrm>
            <a:off x="539552" y="260648"/>
            <a:ext cx="80648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Задание в парах.</a:t>
            </a:r>
          </a:p>
          <a:p>
            <a:pPr algn="ctr"/>
            <a:r>
              <a:rPr lang="ru-RU" sz="3200" dirty="0" smtClean="0">
                <a:solidFill>
                  <a:schemeClr val="tx2">
                    <a:lumMod val="75000"/>
                  </a:schemeClr>
                </a:solidFill>
              </a:rPr>
              <a:t>Воспитание чувства ответственности за товарища. Взаимопомощь и поддержка. </a:t>
            </a:r>
            <a:endParaRPr lang="ru-RU" sz="32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149" name="Picture 5" descr="D:\фотомарфа\P_20161110_115506.jpg"/>
          <p:cNvPicPr>
            <a:picLocks noChangeAspect="1" noChangeArrowheads="1"/>
          </p:cNvPicPr>
          <p:nvPr/>
        </p:nvPicPr>
        <p:blipFill>
          <a:blip r:embed="rId2" cstate="print"/>
          <a:srcRect t="17341" r="12000" b="23993"/>
          <a:stretch>
            <a:fillRect/>
          </a:stretch>
        </p:blipFill>
        <p:spPr bwMode="auto">
          <a:xfrm>
            <a:off x="611560" y="2348880"/>
            <a:ext cx="8208912" cy="410445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pic>
        <p:nvPicPr>
          <p:cNvPr id="7170" name="Picture 2" descr="D:\фотомарфа\P_20161110_120052.jpg"/>
          <p:cNvPicPr>
            <a:picLocks noChangeAspect="1" noChangeArrowheads="1"/>
          </p:cNvPicPr>
          <p:nvPr/>
        </p:nvPicPr>
        <p:blipFill>
          <a:blip r:embed="rId2" cstate="print"/>
          <a:srcRect l="11475" r="4918"/>
          <a:stretch>
            <a:fillRect/>
          </a:stretch>
        </p:blipFill>
        <p:spPr bwMode="auto">
          <a:xfrm>
            <a:off x="323528" y="994377"/>
            <a:ext cx="3528392" cy="5626978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71" name="Picture 3" descr="D:\фотомарфа\P_20170117_111859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196752"/>
            <a:ext cx="3996444" cy="53285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323528" y="332656"/>
            <a:ext cx="33123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Кто быстрее? Эстафета.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4008" y="260648"/>
            <a:ext cx="3744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«Макаронина» Удержание на воде на специальном оборудовании (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</a:rPr>
              <a:t>нудла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)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pic>
        <p:nvPicPr>
          <p:cNvPr id="8194" name="Picture 2" descr="D:\фотомарфа\P_20170117_112217_1_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3816424" cy="50885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195" name="Picture 3" descr="D:\фотомарфа\P_20170117_112120_1_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484784"/>
            <a:ext cx="3798102" cy="50641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683568" y="476672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Нырнул!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76056" y="548680"/>
            <a:ext cx="30963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Достал!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</p:txBody>
      </p:sp>
      <p:pic>
        <p:nvPicPr>
          <p:cNvPr id="9218" name="Picture 2" descr="D:\фотомарфа\P_20161215_114304_1_p.jpg"/>
          <p:cNvPicPr>
            <a:picLocks noChangeAspect="1" noChangeArrowheads="1"/>
          </p:cNvPicPr>
          <p:nvPr/>
        </p:nvPicPr>
        <p:blipFill>
          <a:blip r:embed="rId2" cstate="print"/>
          <a:srcRect l="18002" t="18669" r="19991" b="27992"/>
          <a:stretch>
            <a:fillRect/>
          </a:stretch>
        </p:blipFill>
        <p:spPr bwMode="auto">
          <a:xfrm>
            <a:off x="323528" y="1052736"/>
            <a:ext cx="8594155" cy="554461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TextBox 5"/>
          <p:cNvSpPr txBox="1"/>
          <p:nvPr/>
        </p:nvSpPr>
        <p:spPr>
          <a:xfrm>
            <a:off x="1475656" y="332656"/>
            <a:ext cx="6912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tx2">
                    <a:lumMod val="75000"/>
                  </a:schemeClr>
                </a:solidFill>
              </a:rPr>
              <a:t>Так плыву я далеко, за мной угнаться нелегко.</a:t>
            </a:r>
            <a:endParaRPr lang="ru-RU" sz="24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</TotalTime>
  <Words>315</Words>
  <Application>Microsoft Office PowerPoint</Application>
  <PresentationFormat>Экран (4:3)</PresentationFormat>
  <Paragraphs>33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20</cp:revision>
  <dcterms:created xsi:type="dcterms:W3CDTF">2017-02-01T15:50:23Z</dcterms:created>
  <dcterms:modified xsi:type="dcterms:W3CDTF">2017-02-01T18:49:55Z</dcterms:modified>
</cp:coreProperties>
</file>